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7" d="100"/>
          <a:sy n="57" d="100"/>
        </p:scale>
        <p:origin x="4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04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11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9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79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69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68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59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31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45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9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10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0A6A7-72F8-4FE1-BC56-7DAFC04B17F6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1358B-5E7A-4E41-9079-1911D74B9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61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23" y="105454"/>
            <a:ext cx="1533525" cy="485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48" y="86404"/>
            <a:ext cx="2095500" cy="504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2" y="610278"/>
            <a:ext cx="9241971" cy="62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1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2" y="0"/>
            <a:ext cx="8797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5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47"/>
            <a:ext cx="9144000" cy="67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82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" y="0"/>
            <a:ext cx="9115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6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4" y="0"/>
            <a:ext cx="8480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42"/>
            <a:ext cx="9144000" cy="64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01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146"/>
            <a:ext cx="9144000" cy="64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1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9" y="0"/>
            <a:ext cx="8228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2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45"/>
            <a:ext cx="9144000" cy="56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50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94" y="0"/>
            <a:ext cx="6003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80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005"/>
            <a:ext cx="9144000" cy="57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1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238"/>
            <a:ext cx="9144000" cy="30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42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6" y="0"/>
            <a:ext cx="8239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85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527"/>
            <a:ext cx="9144000" cy="51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2" y="172031"/>
            <a:ext cx="1990725" cy="44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494"/>
            <a:ext cx="9144000" cy="40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28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460"/>
            <a:ext cx="9144000" cy="46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928687"/>
            <a:ext cx="45815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87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470"/>
            <a:ext cx="9144000" cy="33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4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951"/>
            <a:ext cx="9144000" cy="455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19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42925"/>
            <a:ext cx="82296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6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262"/>
            <a:ext cx="9144000" cy="28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965"/>
            <a:ext cx="9144000" cy="49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5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26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209"/>
            <a:ext cx="9144000" cy="54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57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367"/>
            <a:ext cx="9144000" cy="384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27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070"/>
            <a:ext cx="9144000" cy="36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60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7" y="1381125"/>
            <a:ext cx="67532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77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61" y="0"/>
            <a:ext cx="7722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48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464"/>
            <a:ext cx="9144000" cy="60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4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69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895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311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37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6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204"/>
            <a:ext cx="9144000" cy="55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6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70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6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7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67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708"/>
            <a:ext cx="9144000" cy="56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0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Office PowerPoint</Application>
  <PresentationFormat>全屏显示(4:3)</PresentationFormat>
  <Paragraphs>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4</cp:revision>
  <dcterms:created xsi:type="dcterms:W3CDTF">2022-09-20T02:19:57Z</dcterms:created>
  <dcterms:modified xsi:type="dcterms:W3CDTF">2022-09-20T08:41:33Z</dcterms:modified>
</cp:coreProperties>
</file>